
<file path=[Content_Types].xml><?xml version="1.0" encoding="utf-8"?>
<Types xmlns="http://schemas.openxmlformats.org/package/2006/content-types"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99" r:id="rId3"/>
    <p:sldId id="300" r:id="rId4"/>
    <p:sldId id="257" r:id="rId5"/>
    <p:sldId id="265" r:id="rId6"/>
    <p:sldId id="297" r:id="rId7"/>
    <p:sldId id="298" r:id="rId8"/>
    <p:sldId id="260" r:id="rId9"/>
    <p:sldId id="263" r:id="rId10"/>
    <p:sldId id="295" r:id="rId11"/>
    <p:sldId id="282" r:id="rId12"/>
    <p:sldId id="264" r:id="rId13"/>
  </p:sldIdLst>
  <p:sldSz cx="14630400" cy="8229600"/>
  <p:notesSz cx="14630400" cy="8229600"/>
  <p:embeddedFontLst>
    <p:embeddedFont>
      <p:font typeface="KievitPro-Regular" panose="020B0504030101020102" pitchFamily="34" charset="0"/>
      <p:regular r:id="rId14"/>
    </p:embeddedFont>
    <p:embeddedFont>
      <p:font typeface="Stratum2 Medium" panose="020B0506030000020004" pitchFamily="34" charset="0"/>
      <p:regular r:id="rId15"/>
    </p:embeddedFont>
    <p:embeddedFont>
      <p:font typeface="Stratum2 Bold" panose="020B0506030000020004" pitchFamily="34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eitura Sans Grot 1" panose="02000506000000020004" pitchFamily="50" charset="0"/>
      <p:regular r:id="rId21"/>
    </p:embeddedFont>
    <p:embeddedFont>
      <p:font typeface="Soho Std" panose="02040503030506020204" pitchFamily="18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4405"/>
    <a:srgbClr val="FEEEE8"/>
    <a:srgbClr val="D85A1A"/>
    <a:srgbClr val="333333"/>
    <a:srgbClr val="ABAFA6"/>
    <a:srgbClr val="F4C8B2"/>
    <a:srgbClr val="FAE6DC"/>
    <a:srgbClr val="C34500"/>
    <a:srgbClr val="615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383" autoAdjust="0"/>
  </p:normalViewPr>
  <p:slideViewPr>
    <p:cSldViewPr>
      <p:cViewPr varScale="1">
        <p:scale>
          <a:sx n="89" d="100"/>
          <a:sy n="89" d="100"/>
        </p:scale>
        <p:origin x="174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7280" y="2551176"/>
            <a:ext cx="12435840" cy="172821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4608576"/>
            <a:ext cx="10241279" cy="2057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5/4/2017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5/4/2017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1520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5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5/4/2017</a:t>
            </a:fld>
            <a:endParaRPr lang="en-US" smtClean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5/4/2017</a:t>
            </a:fld>
            <a:endParaRPr lang="en-US" smtClean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5/4/2017</a:t>
            </a:fld>
            <a:endParaRPr lang="en-US" smtClean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8900" y="1386647"/>
            <a:ext cx="11912600" cy="364525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73200" y="3290914"/>
            <a:ext cx="11684000" cy="24376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974336" y="7653528"/>
            <a:ext cx="4681727" cy="4114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31520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5/4/2017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533888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4630400" cy="82169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8229600"/>
                </a:moveTo>
                <a:lnTo>
                  <a:pt x="14630400" y="8229600"/>
                </a:lnTo>
                <a:lnTo>
                  <a:pt x="14630400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5000"/>
                  <a:lumOff val="95000"/>
                  <a:alpha val="15000"/>
                </a:schemeClr>
              </a:gs>
              <a:gs pos="55000">
                <a:schemeClr val="tx1">
                  <a:lumMod val="85000"/>
                  <a:lumOff val="15000"/>
                  <a:alpha val="34000"/>
                </a:schemeClr>
              </a:gs>
              <a:gs pos="100000">
                <a:schemeClr val="tx1">
                  <a:alpha val="66000"/>
                </a:schemeClr>
              </a:gs>
            </a:gsLst>
            <a:lin ang="10800000" scaled="0"/>
          </a:gra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838200" y="2362200"/>
            <a:ext cx="11442700" cy="27438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lang="en-US" sz="8000" dirty="0" smtClean="0">
                <a:solidFill>
                  <a:srgbClr val="FFFFFF"/>
                </a:solidFill>
                <a:latin typeface="Stratum2 Bold" panose="020B0506030000020004" pitchFamily="34" charset="0"/>
                <a:cs typeface="Soho Std"/>
              </a:rPr>
              <a:t>HEADLINE OR TITLE SLIDE</a:t>
            </a:r>
          </a:p>
          <a:p>
            <a:pPr marL="12700" marR="12700">
              <a:lnSpc>
                <a:spcPct val="100000"/>
              </a:lnSpc>
            </a:pPr>
            <a:r>
              <a:rPr lang="en-US" sz="8000" dirty="0" smtClean="0">
                <a:solidFill>
                  <a:srgbClr val="FFFFFF"/>
                </a:solidFill>
                <a:latin typeface="Stratum2 Bold" panose="020B0506030000020004" pitchFamily="34" charset="0"/>
                <a:cs typeface="Soho Std"/>
              </a:rPr>
              <a:t>OPTION 1</a:t>
            </a:r>
            <a:endParaRPr lang="en-US" sz="10000" dirty="0" smtClean="0">
              <a:solidFill>
                <a:srgbClr val="FFFFFF"/>
              </a:solidFill>
              <a:latin typeface="Stratum2 Bold" panose="020B0506030000020004" pitchFamily="34" charset="0"/>
              <a:cs typeface="Soho Std"/>
            </a:endParaRPr>
          </a:p>
          <a:p>
            <a:pPr marL="12700" marR="12700">
              <a:lnSpc>
                <a:spcPct val="100000"/>
              </a:lnSpc>
            </a:pPr>
            <a:endParaRPr lang="en-US" sz="5400" dirty="0" smtClean="0">
              <a:solidFill>
                <a:srgbClr val="FFFFFF"/>
              </a:solidFill>
              <a:latin typeface="Soho Std"/>
              <a:cs typeface="Soho Std"/>
            </a:endParaRPr>
          </a:p>
          <a:p>
            <a:pPr marL="12700" marR="12700">
              <a:lnSpc>
                <a:spcPct val="100000"/>
              </a:lnSpc>
            </a:pPr>
            <a:endParaRPr lang="en-US" sz="5400" dirty="0">
              <a:solidFill>
                <a:srgbClr val="FFFFFF"/>
              </a:solidFill>
              <a:latin typeface="Soho Std"/>
              <a:cs typeface="Soho Std"/>
            </a:endParaRPr>
          </a:p>
          <a:p>
            <a:pPr marL="12700" marR="12700">
              <a:lnSpc>
                <a:spcPct val="100000"/>
              </a:lnSpc>
            </a:pPr>
            <a:endParaRPr lang="en-US" sz="5400" dirty="0" smtClean="0">
              <a:solidFill>
                <a:srgbClr val="FFFFFF"/>
              </a:solidFill>
              <a:latin typeface="Soho Std"/>
              <a:cs typeface="Soho Std"/>
            </a:endParaRPr>
          </a:p>
          <a:p>
            <a:pPr marL="12700" marR="12700">
              <a:lnSpc>
                <a:spcPct val="100000"/>
              </a:lnSpc>
            </a:pPr>
            <a:endParaRPr sz="12000" dirty="0">
              <a:latin typeface="Soho Std"/>
              <a:cs typeface="Soho St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831503"/>
            <a:ext cx="3658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12700"/>
            <a:r>
              <a:rPr lang="en-US" sz="2400" spc="200" dirty="0">
                <a:solidFill>
                  <a:srgbClr val="FFFFFF"/>
                </a:solidFill>
                <a:latin typeface="Stratum2 Medium" panose="020B0506030000020004" pitchFamily="34" charset="0"/>
                <a:cs typeface="Soho Std"/>
              </a:rPr>
              <a:t>COLLEGE OF BUSINESS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553200"/>
            <a:ext cx="3325333" cy="1062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24000" y="845823"/>
            <a:ext cx="2286000" cy="265937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4200"/>
              </a:lnSpc>
            </a:pPr>
            <a:r>
              <a:rPr lang="en-US" sz="2000" dirty="0" smtClean="0">
                <a:solidFill>
                  <a:srgbClr val="D85A1A"/>
                </a:solidFill>
                <a:latin typeface="Stratum2 Bold" panose="020B0506030000020004" pitchFamily="34" charset="0"/>
                <a:cs typeface="Soho Std"/>
              </a:rPr>
              <a:t>Data</a:t>
            </a:r>
          </a:p>
          <a:p>
            <a:pPr marL="12700" marR="12700">
              <a:lnSpc>
                <a:spcPct val="104200"/>
              </a:lnSpc>
            </a:pPr>
            <a:endParaRPr lang="en-US" sz="1400" b="1" dirty="0">
              <a:solidFill>
                <a:srgbClr val="615042"/>
              </a:solidFill>
              <a:latin typeface="LeituraSans-Grot 1"/>
              <a:cs typeface="LeituraSans-Grot 1"/>
            </a:endParaRPr>
          </a:p>
          <a:p>
            <a:pPr marL="12700" marR="12700">
              <a:lnSpc>
                <a:spcPct val="104200"/>
              </a:lnSpc>
            </a:pPr>
            <a:endParaRPr lang="en-US" sz="1400" b="1" dirty="0">
              <a:solidFill>
                <a:srgbClr val="615042"/>
              </a:solidFill>
              <a:latin typeface="LeituraSans-Grot 1"/>
              <a:cs typeface="LeituraSans-Grot 1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12668" y="0"/>
            <a:ext cx="6417732" cy="822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14400" y="4419600"/>
            <a:ext cx="5461000" cy="34058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4400" y="472447"/>
            <a:ext cx="5461000" cy="3405808"/>
          </a:xfrm>
          <a:prstGeom prst="rect">
            <a:avLst/>
          </a:prstGeom>
          <a:noFill/>
          <a:ln w="57150"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4"/>
          <p:cNvSpPr txBox="1"/>
          <p:nvPr/>
        </p:nvSpPr>
        <p:spPr>
          <a:xfrm>
            <a:off x="3644900" y="845823"/>
            <a:ext cx="2286000" cy="265937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4200"/>
              </a:lnSpc>
            </a:pPr>
            <a:r>
              <a:rPr lang="en-US" sz="2000" dirty="0" smtClean="0">
                <a:solidFill>
                  <a:srgbClr val="D85A1A"/>
                </a:solidFill>
                <a:latin typeface="Stratum2 Bold" panose="020B0506030000020004" pitchFamily="34" charset="0"/>
                <a:cs typeface="Soho Std"/>
              </a:rPr>
              <a:t>Data</a:t>
            </a:r>
          </a:p>
          <a:p>
            <a:pPr marL="12700" marR="12700">
              <a:lnSpc>
                <a:spcPct val="104200"/>
              </a:lnSpc>
            </a:pPr>
            <a:endParaRPr lang="en-US" sz="1400" b="1" dirty="0">
              <a:solidFill>
                <a:srgbClr val="615042"/>
              </a:solidFill>
              <a:latin typeface="LeituraSans-Grot 1"/>
              <a:cs typeface="LeituraSans-Grot 1"/>
            </a:endParaRPr>
          </a:p>
          <a:p>
            <a:pPr marL="12700" marR="12700">
              <a:lnSpc>
                <a:spcPct val="104200"/>
              </a:lnSpc>
            </a:pPr>
            <a:endParaRPr lang="en-US" sz="1400" b="1" dirty="0">
              <a:solidFill>
                <a:srgbClr val="615042"/>
              </a:solidFill>
              <a:latin typeface="LeituraSans-Grot 1"/>
              <a:cs typeface="LeituraSans-Grot 1"/>
            </a:endParaRPr>
          </a:p>
        </p:txBody>
      </p:sp>
    </p:spTree>
    <p:extLst>
      <p:ext uri="{BB962C8B-B14F-4D97-AF65-F5344CB8AC3E}">
        <p14:creationId xmlns:p14="http://schemas.microsoft.com/office/powerpoint/2010/main" val="164955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3252" y="0"/>
            <a:ext cx="14643652" cy="822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8200" y="7467600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Stratum2 Bold" panose="020B0506030000020004" pitchFamily="34" charset="0"/>
                <a:cs typeface="LeituraSans-Grot 1"/>
              </a:rPr>
              <a:t>Photo only with caption</a:t>
            </a:r>
            <a:endParaRPr lang="en-US" dirty="0">
              <a:latin typeface="Stratum2 Bold" panose="020B0506030000020004" pitchFamily="34" charset="0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914400" y="7467600"/>
            <a:ext cx="5486400" cy="0"/>
          </a:xfrm>
          <a:custGeom>
            <a:avLst/>
            <a:gdLst/>
            <a:ahLst/>
            <a:cxnLst/>
            <a:rect l="l" t="t" r="r" b="b"/>
            <a:pathLst>
              <a:path w="5486400">
                <a:moveTo>
                  <a:pt x="0" y="0"/>
                </a:moveTo>
                <a:lnTo>
                  <a:pt x="5486400" y="0"/>
                </a:lnTo>
              </a:path>
            </a:pathLst>
          </a:custGeom>
          <a:ln w="25400">
            <a:solidFill>
              <a:srgbClr val="D85A1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169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C44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57200" y="457200"/>
            <a:ext cx="13716000" cy="7315200"/>
          </a:xfrm>
          <a:custGeom>
            <a:avLst/>
            <a:gdLst/>
            <a:ahLst/>
            <a:cxnLst/>
            <a:rect l="l" t="t" r="r" b="b"/>
            <a:pathLst>
              <a:path w="13716000" h="7315200">
                <a:moveTo>
                  <a:pt x="0" y="7315200"/>
                </a:moveTo>
                <a:lnTo>
                  <a:pt x="13716000" y="7315200"/>
                </a:lnTo>
                <a:lnTo>
                  <a:pt x="137160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ln w="1016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31711" y="6349846"/>
            <a:ext cx="7931150" cy="558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1800" dirty="0" smtClean="0">
                <a:solidFill>
                  <a:srgbClr val="FFFFFF"/>
                </a:solidFill>
                <a:latin typeface="Stratum2 Bold" panose="020B0506030000020004" pitchFamily="34" charset="0"/>
                <a:cs typeface="Soho Std"/>
              </a:rPr>
              <a:t>Name of Presenter</a:t>
            </a:r>
          </a:p>
          <a:p>
            <a:pPr marL="12700">
              <a:lnSpc>
                <a:spcPct val="100000"/>
              </a:lnSpc>
            </a:pPr>
            <a:r>
              <a:rPr lang="en-US" dirty="0" smtClean="0">
                <a:solidFill>
                  <a:srgbClr val="FFFFFF"/>
                </a:solidFill>
                <a:latin typeface="Stratum2 Bold" panose="020B0506030000020004" pitchFamily="34" charset="0"/>
                <a:cs typeface="Soho Std"/>
              </a:rPr>
              <a:t>Title of Presenter</a:t>
            </a:r>
            <a:endParaRPr sz="1800" dirty="0">
              <a:latin typeface="Stratum2 Bold" panose="020B0506030000020004" pitchFamily="34" charset="0"/>
              <a:cs typeface="Soho St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58900" y="1386647"/>
            <a:ext cx="7327900" cy="36455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12000" dirty="0" smtClean="0">
                <a:solidFill>
                  <a:srgbClr val="FFFFFF"/>
                </a:solidFill>
                <a:latin typeface="Stratum2 Bold" panose="020B0506030000020004" pitchFamily="34" charset="0"/>
                <a:cs typeface="Soho Std"/>
              </a:rPr>
              <a:t>THANK YOU.</a:t>
            </a:r>
            <a:endParaRPr sz="12000" dirty="0">
              <a:latin typeface="Stratum2 Bold" panose="020B0506030000020004" pitchFamily="34" charset="0"/>
              <a:cs typeface="Soho St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15000" y="6547009"/>
            <a:ext cx="8153400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2145"/>
              </a:lnSpc>
              <a:spcBef>
                <a:spcPts val="90"/>
              </a:spcBef>
              <a:tabLst>
                <a:tab pos="5166995" algn="l"/>
              </a:tabLst>
            </a:pPr>
            <a:r>
              <a:rPr lang="en-US" sz="2700" baseline="3086" dirty="0" smtClean="0">
                <a:solidFill>
                  <a:srgbClr val="FFFFFF"/>
                </a:solidFill>
                <a:latin typeface="Soho Std"/>
                <a:cs typeface="Soho Std"/>
              </a:rPr>
              <a:t>	</a:t>
            </a:r>
            <a:r>
              <a:rPr lang="en-US" dirty="0" err="1">
                <a:solidFill>
                  <a:srgbClr val="FFFFFF"/>
                </a:solidFill>
                <a:latin typeface="Stratum2 Bold" panose="020B0506030000020004" pitchFamily="34" charset="0"/>
                <a:cs typeface="Soho Std"/>
              </a:rPr>
              <a:t>business.oregonstate.edu</a:t>
            </a:r>
            <a:endParaRPr lang="en-US" dirty="0">
              <a:latin typeface="Stratum2 Bold" panose="020B0506030000020004" pitchFamily="34" charset="0"/>
              <a:cs typeface="Soho St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4630400" cy="82169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8229600"/>
                </a:moveTo>
                <a:lnTo>
                  <a:pt x="14630400" y="8229600"/>
                </a:lnTo>
                <a:lnTo>
                  <a:pt x="14630400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gradFill>
            <a:gsLst>
              <a:gs pos="11000">
                <a:schemeClr val="accent1">
                  <a:lumMod val="5000"/>
                  <a:lumOff val="95000"/>
                  <a:alpha val="15000"/>
                </a:schemeClr>
              </a:gs>
              <a:gs pos="41000">
                <a:schemeClr val="tx1">
                  <a:lumMod val="85000"/>
                  <a:lumOff val="15000"/>
                  <a:alpha val="34000"/>
                </a:schemeClr>
              </a:gs>
              <a:gs pos="93000">
                <a:schemeClr val="tx1">
                  <a:alpha val="66000"/>
                </a:schemeClr>
              </a:gs>
            </a:gsLst>
            <a:lin ang="10800000" scaled="0"/>
          </a:gra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838200" y="2362200"/>
            <a:ext cx="11442700" cy="27438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lang="en-US" sz="8000" dirty="0" smtClean="0">
                <a:solidFill>
                  <a:srgbClr val="FFFFFF"/>
                </a:solidFill>
                <a:latin typeface="Stratum2 Bold" panose="020B0506030000020004" pitchFamily="34" charset="0"/>
                <a:cs typeface="Soho Std"/>
              </a:rPr>
              <a:t>HEADLINE OR TITLE SLIDE</a:t>
            </a:r>
          </a:p>
          <a:p>
            <a:pPr marL="12700" marR="12700">
              <a:lnSpc>
                <a:spcPct val="100000"/>
              </a:lnSpc>
            </a:pPr>
            <a:r>
              <a:rPr lang="en-US" sz="8000" dirty="0" smtClean="0">
                <a:solidFill>
                  <a:srgbClr val="FFFFFF"/>
                </a:solidFill>
                <a:latin typeface="Stratum2 Bold" panose="020B0506030000020004" pitchFamily="34" charset="0"/>
                <a:cs typeface="Soho Std"/>
              </a:rPr>
              <a:t>OPTION 2</a:t>
            </a:r>
            <a:endParaRPr lang="en-US" sz="10000" dirty="0" smtClean="0">
              <a:solidFill>
                <a:srgbClr val="FFFFFF"/>
              </a:solidFill>
              <a:latin typeface="Stratum2 Bold" panose="020B0506030000020004" pitchFamily="34" charset="0"/>
              <a:cs typeface="Soho Std"/>
            </a:endParaRPr>
          </a:p>
          <a:p>
            <a:pPr marL="12700" marR="12700">
              <a:lnSpc>
                <a:spcPct val="100000"/>
              </a:lnSpc>
            </a:pPr>
            <a:endParaRPr lang="en-US" sz="5400" dirty="0" smtClean="0">
              <a:solidFill>
                <a:srgbClr val="FFFFFF"/>
              </a:solidFill>
              <a:latin typeface="Soho Std"/>
              <a:cs typeface="Soho Std"/>
            </a:endParaRPr>
          </a:p>
          <a:p>
            <a:pPr marL="12700" marR="12700">
              <a:lnSpc>
                <a:spcPct val="100000"/>
              </a:lnSpc>
            </a:pPr>
            <a:endParaRPr lang="en-US" sz="5400" dirty="0">
              <a:solidFill>
                <a:srgbClr val="FFFFFF"/>
              </a:solidFill>
              <a:latin typeface="Soho Std"/>
              <a:cs typeface="Soho Std"/>
            </a:endParaRPr>
          </a:p>
          <a:p>
            <a:pPr marL="12700" marR="12700">
              <a:lnSpc>
                <a:spcPct val="100000"/>
              </a:lnSpc>
            </a:pPr>
            <a:endParaRPr lang="en-US" sz="5400" dirty="0" smtClean="0">
              <a:solidFill>
                <a:srgbClr val="FFFFFF"/>
              </a:solidFill>
              <a:latin typeface="Soho Std"/>
              <a:cs typeface="Soho Std"/>
            </a:endParaRPr>
          </a:p>
          <a:p>
            <a:pPr marL="12700" marR="12700">
              <a:lnSpc>
                <a:spcPct val="100000"/>
              </a:lnSpc>
            </a:pPr>
            <a:endParaRPr sz="12000" dirty="0">
              <a:latin typeface="Soho Std"/>
              <a:cs typeface="Soho St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831503"/>
            <a:ext cx="3658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12700"/>
            <a:r>
              <a:rPr lang="en-US" sz="2400" spc="200" dirty="0">
                <a:solidFill>
                  <a:srgbClr val="FFFFFF"/>
                </a:solidFill>
                <a:latin typeface="Stratum2 Medium" panose="020B0506030000020004" pitchFamily="34" charset="0"/>
                <a:cs typeface="Soho Std"/>
              </a:rPr>
              <a:t>COLLEGE OF BUSINESS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553200"/>
            <a:ext cx="3325333" cy="106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4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C44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838200" y="2362200"/>
            <a:ext cx="11442700" cy="27438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lang="en-US" sz="8000" dirty="0" smtClean="0">
                <a:solidFill>
                  <a:srgbClr val="FFFFFF"/>
                </a:solidFill>
                <a:latin typeface="Stratum2 Bold" panose="020B0506030000020004" pitchFamily="34" charset="0"/>
                <a:cs typeface="Soho Std"/>
              </a:rPr>
              <a:t>HEADLINE OR TITLE SLIDE</a:t>
            </a:r>
          </a:p>
          <a:p>
            <a:pPr marL="12700" marR="12700">
              <a:lnSpc>
                <a:spcPct val="100000"/>
              </a:lnSpc>
            </a:pPr>
            <a:r>
              <a:rPr lang="en-US" sz="8000" dirty="0" smtClean="0">
                <a:solidFill>
                  <a:srgbClr val="FFFFFF"/>
                </a:solidFill>
                <a:latin typeface="Stratum2 Bold" panose="020B0506030000020004" pitchFamily="34" charset="0"/>
                <a:cs typeface="Soho Std"/>
              </a:rPr>
              <a:t>OPTION 3</a:t>
            </a:r>
            <a:endParaRPr lang="en-US" sz="10000" dirty="0" smtClean="0">
              <a:solidFill>
                <a:srgbClr val="FFFFFF"/>
              </a:solidFill>
              <a:latin typeface="Stratum2 Bold" panose="020B0506030000020004" pitchFamily="34" charset="0"/>
              <a:cs typeface="Soho Std"/>
            </a:endParaRPr>
          </a:p>
          <a:p>
            <a:pPr marL="12700" marR="12700">
              <a:lnSpc>
                <a:spcPct val="100000"/>
              </a:lnSpc>
            </a:pPr>
            <a:endParaRPr lang="en-US" sz="5400" dirty="0" smtClean="0">
              <a:solidFill>
                <a:srgbClr val="FFFFFF"/>
              </a:solidFill>
              <a:latin typeface="Soho Std"/>
              <a:cs typeface="Soho Std"/>
            </a:endParaRPr>
          </a:p>
          <a:p>
            <a:pPr marL="12700" marR="12700">
              <a:lnSpc>
                <a:spcPct val="100000"/>
              </a:lnSpc>
            </a:pPr>
            <a:endParaRPr lang="en-US" sz="5400" dirty="0">
              <a:solidFill>
                <a:srgbClr val="FFFFFF"/>
              </a:solidFill>
              <a:latin typeface="Soho Std"/>
              <a:cs typeface="Soho Std"/>
            </a:endParaRPr>
          </a:p>
          <a:p>
            <a:pPr marL="12700" marR="12700">
              <a:lnSpc>
                <a:spcPct val="100000"/>
              </a:lnSpc>
            </a:pPr>
            <a:endParaRPr lang="en-US" sz="5400" dirty="0" smtClean="0">
              <a:solidFill>
                <a:srgbClr val="FFFFFF"/>
              </a:solidFill>
              <a:latin typeface="Soho Std"/>
              <a:cs typeface="Soho Std"/>
            </a:endParaRPr>
          </a:p>
          <a:p>
            <a:pPr marL="12700" marR="12700">
              <a:lnSpc>
                <a:spcPct val="100000"/>
              </a:lnSpc>
            </a:pPr>
            <a:endParaRPr sz="12000" dirty="0">
              <a:latin typeface="Soho Std"/>
              <a:cs typeface="Soho St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831503"/>
            <a:ext cx="3658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12700"/>
            <a:r>
              <a:rPr lang="en-US" sz="2400" spc="200" dirty="0">
                <a:solidFill>
                  <a:srgbClr val="FFFFFF"/>
                </a:solidFill>
                <a:latin typeface="Stratum2 Medium" panose="020B0506030000020004" pitchFamily="34" charset="0"/>
                <a:cs typeface="Soho Std"/>
              </a:rPr>
              <a:t>COLLEGE OF BUSINESS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1" y="6553200"/>
            <a:ext cx="3325330" cy="106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8229600"/>
                </a:moveTo>
                <a:lnTo>
                  <a:pt x="14630400" y="8229600"/>
                </a:lnTo>
                <a:lnTo>
                  <a:pt x="14630400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DC4405"/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solidFill>
                <a:srgbClr val="DC4405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58900" y="483844"/>
            <a:ext cx="11706860" cy="22707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17880"/>
              </a:lnSpc>
              <a:tabLst>
                <a:tab pos="11693525" algn="l"/>
              </a:tabLst>
            </a:pPr>
            <a:r>
              <a:rPr sz="15000" spc="1425" dirty="0" smtClean="0">
                <a:solidFill>
                  <a:srgbClr val="FEEEE8"/>
                </a:solidFill>
                <a:latin typeface="Stratum2 Bold" panose="020B0506030000020004" pitchFamily="34" charset="0"/>
                <a:cs typeface="Soho Std"/>
              </a:rPr>
              <a:t>0</a:t>
            </a:r>
            <a:r>
              <a:rPr sz="15000" spc="-150" dirty="0" smtClean="0">
                <a:solidFill>
                  <a:srgbClr val="FEEEE8"/>
                </a:solidFill>
                <a:latin typeface="Stratum2 Bold" panose="020B0506030000020004" pitchFamily="34" charset="0"/>
                <a:cs typeface="Soho Std"/>
              </a:rPr>
              <a:t>1.</a:t>
            </a:r>
            <a:r>
              <a:rPr sz="15000" spc="-900" dirty="0" smtClean="0">
                <a:solidFill>
                  <a:srgbClr val="FEEEE8"/>
                </a:solidFill>
                <a:latin typeface="Soho Std"/>
                <a:cs typeface="Soho Std"/>
              </a:rPr>
              <a:t> </a:t>
            </a:r>
            <a:r>
              <a:rPr sz="15000" spc="-900" dirty="0" smtClean="0">
                <a:solidFill>
                  <a:srgbClr val="EE9F7D"/>
                </a:solidFill>
                <a:latin typeface="Soho Std"/>
                <a:cs typeface="Soho Std"/>
              </a:rPr>
              <a:t>	</a:t>
            </a:r>
            <a:endParaRPr sz="15000" dirty="0">
              <a:latin typeface="Soho Std"/>
              <a:cs typeface="Soho St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ts val="7200"/>
              </a:lnSpc>
            </a:pPr>
            <a:r>
              <a:rPr lang="en-US" sz="7200" spc="100" dirty="0" smtClean="0">
                <a:solidFill>
                  <a:srgbClr val="FFFFFF"/>
                </a:solidFill>
                <a:latin typeface="Stratum2 Medium" panose="020B0506030000020004" pitchFamily="34" charset="0"/>
                <a:cs typeface="Soho Std"/>
              </a:rPr>
              <a:t>SECTION TITLE SLIDE</a:t>
            </a:r>
            <a:endParaRPr sz="7200" dirty="0">
              <a:latin typeface="Stratum2 Medium" panose="020B0506030000020004" pitchFamily="34" charset="0"/>
              <a:cs typeface="Soho Std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lang="en-US" sz="3600" dirty="0" smtClean="0">
                <a:solidFill>
                  <a:srgbClr val="FEEEE8"/>
                </a:solidFill>
                <a:latin typeface="KievitPro-Regular" panose="020B0504030101020102" pitchFamily="34" charset="0"/>
                <a:cs typeface="LeituraSans-Grot 2"/>
              </a:rPr>
              <a:t>Lorem ipsum dolor sit </a:t>
            </a:r>
            <a:r>
              <a:rPr lang="en-US" sz="3600" dirty="0" err="1" smtClean="0">
                <a:solidFill>
                  <a:srgbClr val="FEEEE8"/>
                </a:solidFill>
                <a:latin typeface="KievitPro-Regular" panose="020B0504030101020102" pitchFamily="34" charset="0"/>
                <a:cs typeface="LeituraSans-Grot 2"/>
              </a:rPr>
              <a:t>amet</a:t>
            </a:r>
            <a:r>
              <a:rPr lang="en-US" sz="3600" dirty="0" smtClean="0">
                <a:solidFill>
                  <a:srgbClr val="FEEEE8"/>
                </a:solidFill>
                <a:latin typeface="KievitPro-Regular" panose="020B0504030101020102" pitchFamily="34" charset="0"/>
                <a:cs typeface="LeituraSans-Grot 2"/>
              </a:rPr>
              <a:t>, </a:t>
            </a:r>
            <a:r>
              <a:rPr lang="en-US" sz="3600" dirty="0" err="1" smtClean="0">
                <a:solidFill>
                  <a:srgbClr val="FEEEE8"/>
                </a:solidFill>
                <a:latin typeface="KievitPro-Regular" panose="020B0504030101020102" pitchFamily="34" charset="0"/>
                <a:cs typeface="LeituraSans-Grot 2"/>
              </a:rPr>
              <a:t>unum</a:t>
            </a:r>
            <a:r>
              <a:rPr lang="en-US" sz="3600" dirty="0" smtClean="0">
                <a:solidFill>
                  <a:srgbClr val="FEEEE8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3600" dirty="0" err="1" smtClean="0">
                <a:solidFill>
                  <a:srgbClr val="FEEEE8"/>
                </a:solidFill>
                <a:latin typeface="KievitPro-Regular" panose="020B0504030101020102" pitchFamily="34" charset="0"/>
                <a:cs typeface="LeituraSans-Grot 2"/>
              </a:rPr>
              <a:t>nusquam</a:t>
            </a:r>
            <a:r>
              <a:rPr lang="en-US" sz="3600" dirty="0" smtClean="0">
                <a:solidFill>
                  <a:srgbClr val="FEEEE8"/>
                </a:solidFill>
                <a:latin typeface="KievitPro-Regular" panose="020B0504030101020102" pitchFamily="34" charset="0"/>
                <a:cs typeface="LeituraSans-Grot 2"/>
              </a:rPr>
              <a:t>.</a:t>
            </a:r>
            <a:endParaRPr sz="3600" dirty="0">
              <a:solidFill>
                <a:srgbClr val="FEEEE8"/>
              </a:solidFill>
              <a:latin typeface="KievitPro-Regular" panose="020B0504030101020102" pitchFamily="34" charset="0"/>
              <a:cs typeface="LeituraSans-Grot 2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447800" y="2895600"/>
            <a:ext cx="11963400" cy="0"/>
          </a:xfrm>
          <a:prstGeom prst="line">
            <a:avLst/>
          </a:prstGeom>
          <a:ln w="38100" cmpd="sng">
            <a:solidFill>
              <a:srgbClr val="333333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69580" y="457200"/>
            <a:ext cx="6560820" cy="7315200"/>
          </a:xfrm>
          <a:custGeom>
            <a:avLst/>
            <a:gdLst/>
            <a:ahLst/>
            <a:cxnLst/>
            <a:rect l="l" t="t" r="r" b="b"/>
            <a:pathLst>
              <a:path w="6560819" h="6858000">
                <a:moveTo>
                  <a:pt x="0" y="6858000"/>
                </a:moveTo>
                <a:lnTo>
                  <a:pt x="6560820" y="6858000"/>
                </a:lnTo>
                <a:lnTo>
                  <a:pt x="656082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C4405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DC4405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4400" y="979499"/>
            <a:ext cx="5486400" cy="627060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 smtClean="0">
                <a:solidFill>
                  <a:srgbClr val="DC4405"/>
                </a:solidFill>
                <a:latin typeface="Stratum2 Bold" panose="020B0506030000020004" pitchFamily="34" charset="0"/>
                <a:cs typeface="Soho Std"/>
              </a:rPr>
              <a:t>Text slide </a:t>
            </a:r>
          </a:p>
          <a:p>
            <a:pPr marL="12700">
              <a:lnSpc>
                <a:spcPct val="100000"/>
              </a:lnSpc>
            </a:pPr>
            <a:r>
              <a:rPr lang="en-US" sz="3200" b="1" dirty="0" smtClean="0">
                <a:solidFill>
                  <a:srgbClr val="DC4405"/>
                </a:solidFill>
                <a:latin typeface="Stratum2 Bold" panose="020B0506030000020004" pitchFamily="34" charset="0"/>
                <a:cs typeface="Soho Std"/>
              </a:rPr>
              <a:t>No photos</a:t>
            </a:r>
            <a:endParaRPr lang="en-US" sz="3200" b="1" dirty="0">
              <a:solidFill>
                <a:srgbClr val="DC4405"/>
              </a:solidFill>
              <a:latin typeface="Stratum2 Bold" panose="020B0506030000020004" pitchFamily="34" charset="0"/>
              <a:cs typeface="Soho Std"/>
            </a:endParaRPr>
          </a:p>
          <a:p>
            <a:pPr marL="12700" marR="12700">
              <a:lnSpc>
                <a:spcPct val="104200"/>
              </a:lnSpc>
            </a:pPr>
            <a:endParaRPr lang="en-US" sz="2000" dirty="0" smtClean="0">
              <a:solidFill>
                <a:srgbClr val="615042"/>
              </a:solidFill>
              <a:latin typeface="Leitura Sans Grot 1" panose="02000506000000020004" pitchFamily="50" charset="0"/>
              <a:cs typeface="LeituraSans-Grot 2"/>
            </a:endParaRPr>
          </a:p>
          <a:p>
            <a:pPr marL="12700" marR="12700">
              <a:lnSpc>
                <a:spcPct val="104200"/>
              </a:lnSpc>
            </a:pPr>
            <a:r>
              <a:rPr lang="en-US" sz="2400" dirty="0" smtClean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To </a:t>
            </a:r>
            <a:r>
              <a:rPr lang="en-US" sz="24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assure that all presentations follow the same style and format, a template is a recommended best practice. </a:t>
            </a:r>
            <a:endParaRPr lang="en-US" sz="2400" dirty="0" smtClean="0">
              <a:solidFill>
                <a:srgbClr val="333333"/>
              </a:solidFill>
              <a:latin typeface="KievitPro-Regular" panose="020B0504030101020102" pitchFamily="34" charset="0"/>
              <a:cs typeface="LeituraSans-Grot 2"/>
            </a:endParaRPr>
          </a:p>
          <a:p>
            <a:pPr marL="12700" marR="12700">
              <a:lnSpc>
                <a:spcPct val="104200"/>
              </a:lnSpc>
            </a:pPr>
            <a:endParaRPr lang="en-US" sz="2400" dirty="0">
              <a:solidFill>
                <a:srgbClr val="615042"/>
              </a:solidFill>
              <a:latin typeface="KievitPro-Regular" panose="020B0504030101020102" pitchFamily="34" charset="0"/>
              <a:cs typeface="LeituraSans-Grot 2"/>
            </a:endParaRPr>
          </a:p>
          <a:p>
            <a:pPr marL="12700" marR="12700">
              <a:lnSpc>
                <a:spcPct val="104200"/>
              </a:lnSpc>
            </a:pPr>
            <a:r>
              <a:rPr lang="en-US" sz="2400" dirty="0" smtClean="0">
                <a:solidFill>
                  <a:srgbClr val="DC4405"/>
                </a:solidFill>
                <a:latin typeface="KievitPro-Regular" panose="020B0504030101020102" pitchFamily="34" charset="0"/>
                <a:cs typeface="LeituraSans-Grot 2"/>
              </a:rPr>
              <a:t>College-wide </a:t>
            </a:r>
            <a:r>
              <a:rPr lang="en-US" sz="2400" dirty="0">
                <a:solidFill>
                  <a:srgbClr val="DC4405"/>
                </a:solidFill>
                <a:latin typeface="KievitPro-Regular" panose="020B0504030101020102" pitchFamily="34" charset="0"/>
                <a:cs typeface="LeituraSans-Grot 2"/>
              </a:rPr>
              <a:t>utilization </a:t>
            </a:r>
            <a:r>
              <a:rPr lang="en-US" sz="24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of</a:t>
            </a:r>
            <a:r>
              <a:rPr lang="en-US" sz="2400" dirty="0">
                <a:solidFill>
                  <a:srgbClr val="615042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2400" dirty="0">
                <a:solidFill>
                  <a:srgbClr val="DC4405"/>
                </a:solidFill>
                <a:latin typeface="KievitPro-Regular" panose="020B0504030101020102" pitchFamily="34" charset="0"/>
                <a:cs typeface="LeituraSans-Grot 2"/>
              </a:rPr>
              <a:t>one template </a:t>
            </a:r>
            <a:r>
              <a:rPr lang="en-US" sz="24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ensures a level of professionalism and consistency in all classes and public presentations by College leadership. PowerPoint presentations should always be in landscape format, sized 16” x 9”.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58900" y="2466997"/>
            <a:ext cx="5353050" cy="12985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4200"/>
              </a:lnSpc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58900" y="4054497"/>
            <a:ext cx="5248910" cy="9810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4200"/>
              </a:lnSpc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457200"/>
            <a:ext cx="5486400" cy="0"/>
          </a:xfrm>
          <a:custGeom>
            <a:avLst/>
            <a:gdLst/>
            <a:ahLst/>
            <a:cxnLst/>
            <a:rect l="l" t="t" r="r" b="b"/>
            <a:pathLst>
              <a:path w="5486400">
                <a:moveTo>
                  <a:pt x="0" y="0"/>
                </a:moveTo>
                <a:lnTo>
                  <a:pt x="5486400" y="0"/>
                </a:lnTo>
              </a:path>
            </a:pathLst>
          </a:custGeom>
          <a:ln w="25400">
            <a:solidFill>
              <a:srgbClr val="DC440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144000" y="979499"/>
            <a:ext cx="4495800" cy="1102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2800" b="1" dirty="0" smtClean="0">
                <a:solidFill>
                  <a:srgbClr val="FFFFFF"/>
                </a:solidFill>
                <a:latin typeface="Stratum2 Bold" panose="020B0506030000020004" pitchFamily="34" charset="0"/>
                <a:cs typeface="Soho Std"/>
              </a:rPr>
              <a:t>Data</a:t>
            </a:r>
          </a:p>
          <a:p>
            <a:pPr marL="12700">
              <a:lnSpc>
                <a:spcPct val="100000"/>
              </a:lnSpc>
            </a:pPr>
            <a:r>
              <a:rPr lang="en-US" sz="2800" b="1" dirty="0" smtClean="0">
                <a:solidFill>
                  <a:srgbClr val="FFFFFF"/>
                </a:solidFill>
                <a:latin typeface="Stratum2 Bold" panose="020B0506030000020004" pitchFamily="34" charset="0"/>
                <a:cs typeface="Soho Std"/>
              </a:rPr>
              <a:t>space</a:t>
            </a:r>
            <a:endParaRPr sz="2800" b="1" dirty="0">
              <a:latin typeface="Stratum2 Bold" panose="020B0506030000020004" pitchFamily="34" charset="0"/>
              <a:cs typeface="Soho Std"/>
            </a:endParaRPr>
          </a:p>
        </p:txBody>
      </p:sp>
      <p:sp>
        <p:nvSpPr>
          <p:cNvPr id="8" name="object 8"/>
          <p:cNvSpPr/>
          <p:nvPr/>
        </p:nvSpPr>
        <p:spPr>
          <a:xfrm flipV="1">
            <a:off x="9144000" y="2006294"/>
            <a:ext cx="4495800" cy="15240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800" y="0"/>
                </a:lnTo>
              </a:path>
            </a:pathLst>
          </a:custGeom>
          <a:ln w="25400">
            <a:solidFill>
              <a:srgbClr val="3333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144000" y="2545898"/>
            <a:ext cx="4495800" cy="43121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Lorem ipsum dolor sit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amet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unum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nusquam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his ad, sit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labores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corrumpit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consetetur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te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.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Bonorum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instructior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est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eu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, sit id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wisi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tacimates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vulputate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. An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mutat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ullum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duo.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Elit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oratio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legere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vis ex.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Eam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ei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enim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doctus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eligendi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, modus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volumus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pri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in, in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mel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primis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omittantur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mediocritatem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.</a:t>
            </a:r>
          </a:p>
          <a:p>
            <a:pPr marL="12700">
              <a:lnSpc>
                <a:spcPct val="100000"/>
              </a:lnSpc>
            </a:pPr>
            <a:endParaRPr lang="en-US" dirty="0">
              <a:solidFill>
                <a:srgbClr val="FFFFFF"/>
              </a:solidFill>
              <a:latin typeface="KievitPro-Regular" panose="020B0504030101020102" pitchFamily="34" charset="0"/>
              <a:cs typeface="LeituraSans-Grot 2"/>
            </a:endParaRPr>
          </a:p>
          <a:p>
            <a:pPr marL="12700">
              <a:lnSpc>
                <a:spcPct val="100000"/>
              </a:lnSpc>
            </a:pP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Ei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habeo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delectus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mnesarchum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pri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. At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est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viris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blandit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, id nihil minimum qui.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Ea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ponderum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appellantur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vis,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justo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inermis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explicari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eam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eu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, facer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equidem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principes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nec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ut.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Vis ex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aliquando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conceptam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reprimique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ea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quas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malorum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sea.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Tempor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causae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mei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cu,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putant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interesset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usu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ut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dolore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soluta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pro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ei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. Lorem </a:t>
            </a:r>
            <a:r>
              <a:rPr lang="en-US" dirty="0" err="1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eligendi</a:t>
            </a:r>
            <a:r>
              <a:rPr lang="en-US" dirty="0">
                <a:solidFill>
                  <a:srgbClr val="FFFFFF"/>
                </a:solidFill>
                <a:latin typeface="KievitPro-Regular" panose="020B0504030101020102" pitchFamily="34" charset="0"/>
                <a:cs typeface="LeituraSans-Grot 2"/>
              </a:rPr>
              <a:t> ad has.</a:t>
            </a:r>
            <a:endParaRPr dirty="0">
              <a:solidFill>
                <a:schemeClr val="bg1"/>
              </a:solidFill>
              <a:latin typeface="KievitPro-Regular" panose="020B0504030101020102" pitchFamily="34" charset="0"/>
              <a:cs typeface="LeituraSans-Grot 2"/>
            </a:endParaRPr>
          </a:p>
        </p:txBody>
      </p:sp>
    </p:spTree>
    <p:extLst>
      <p:ext uri="{BB962C8B-B14F-4D97-AF65-F5344CB8AC3E}">
        <p14:creationId xmlns:p14="http://schemas.microsoft.com/office/powerpoint/2010/main" val="151315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4400" y="979499"/>
            <a:ext cx="11887200" cy="627060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 smtClean="0">
                <a:solidFill>
                  <a:srgbClr val="D85A1A"/>
                </a:solidFill>
                <a:latin typeface="Stratum2 Bold" panose="020B0506030000020004" pitchFamily="34" charset="0"/>
                <a:cs typeface="Soho Std"/>
              </a:rPr>
              <a:t>Text slide </a:t>
            </a:r>
            <a:endParaRPr lang="en-US" sz="3200" b="1" dirty="0">
              <a:solidFill>
                <a:srgbClr val="D85A1A"/>
              </a:solidFill>
              <a:latin typeface="Stratum2 Bold" panose="020B0506030000020004" pitchFamily="34" charset="0"/>
              <a:cs typeface="Soho Std"/>
            </a:endParaRPr>
          </a:p>
          <a:p>
            <a:pPr marL="12700" marR="12700">
              <a:lnSpc>
                <a:spcPct val="104200"/>
              </a:lnSpc>
            </a:pPr>
            <a:endParaRPr lang="en-US" sz="2000" dirty="0" smtClean="0">
              <a:solidFill>
                <a:srgbClr val="615042"/>
              </a:solidFill>
              <a:latin typeface="Leitura Sans Grot 1" panose="02000506000000020004" pitchFamily="50" charset="0"/>
              <a:cs typeface="LeituraSans-Grot 2"/>
            </a:endParaRPr>
          </a:p>
          <a:p>
            <a:pPr marL="12700" marR="12700">
              <a:lnSpc>
                <a:spcPct val="104200"/>
              </a:lnSpc>
            </a:pPr>
            <a:r>
              <a:rPr lang="en-US" sz="2400" dirty="0" smtClean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To </a:t>
            </a:r>
            <a:r>
              <a:rPr lang="en-US" sz="24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assure that all presentations follow the same style and format, a template is a recommended best practice. </a:t>
            </a:r>
            <a:endParaRPr lang="en-US" sz="2400" dirty="0" smtClean="0">
              <a:solidFill>
                <a:srgbClr val="333333"/>
              </a:solidFill>
              <a:latin typeface="KievitPro-Regular" panose="020B0504030101020102" pitchFamily="34" charset="0"/>
              <a:cs typeface="LeituraSans-Grot 2"/>
            </a:endParaRPr>
          </a:p>
          <a:p>
            <a:pPr marL="12700" marR="12700">
              <a:lnSpc>
                <a:spcPct val="104200"/>
              </a:lnSpc>
            </a:pPr>
            <a:endParaRPr lang="en-US" sz="2400" dirty="0">
              <a:solidFill>
                <a:srgbClr val="615042"/>
              </a:solidFill>
              <a:latin typeface="KievitPro-Regular" panose="020B0504030101020102" pitchFamily="34" charset="0"/>
              <a:cs typeface="LeituraSans-Grot 2"/>
            </a:endParaRPr>
          </a:p>
          <a:p>
            <a:pPr marL="12700" marR="12700">
              <a:lnSpc>
                <a:spcPct val="104200"/>
              </a:lnSpc>
            </a:pPr>
            <a:r>
              <a:rPr lang="en-US" sz="2400" dirty="0" smtClean="0">
                <a:solidFill>
                  <a:srgbClr val="DC4405"/>
                </a:solidFill>
                <a:latin typeface="KievitPro-Regular" panose="020B0504030101020102" pitchFamily="34" charset="0"/>
                <a:cs typeface="LeituraSans-Grot 2"/>
              </a:rPr>
              <a:t>College-wide </a:t>
            </a:r>
            <a:r>
              <a:rPr lang="en-US" sz="2400" dirty="0">
                <a:solidFill>
                  <a:srgbClr val="DC4405"/>
                </a:solidFill>
                <a:latin typeface="KievitPro-Regular" panose="020B0504030101020102" pitchFamily="34" charset="0"/>
                <a:cs typeface="LeituraSans-Grot 2"/>
              </a:rPr>
              <a:t>utilization </a:t>
            </a:r>
            <a:r>
              <a:rPr lang="en-US" sz="24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of</a:t>
            </a:r>
            <a:r>
              <a:rPr lang="en-US" sz="2400" dirty="0">
                <a:solidFill>
                  <a:srgbClr val="615042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2400" dirty="0">
                <a:solidFill>
                  <a:srgbClr val="DC4405"/>
                </a:solidFill>
                <a:latin typeface="KievitPro-Regular" panose="020B0504030101020102" pitchFamily="34" charset="0"/>
                <a:cs typeface="LeituraSans-Grot 2"/>
              </a:rPr>
              <a:t>one template </a:t>
            </a:r>
            <a:r>
              <a:rPr lang="en-US" sz="24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ensures a level of professionalism and consistency in all classes and public presentations by College leadership. PowerPoint presentations should always be in landscape format, sized 16” x 9”.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58900" y="2466997"/>
            <a:ext cx="5353050" cy="12985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4200"/>
              </a:lnSpc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58900" y="4054497"/>
            <a:ext cx="5248910" cy="9810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4200"/>
              </a:lnSpc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457199"/>
            <a:ext cx="11963400" cy="45719"/>
          </a:xfrm>
          <a:custGeom>
            <a:avLst/>
            <a:gdLst/>
            <a:ahLst/>
            <a:cxnLst/>
            <a:rect l="l" t="t" r="r" b="b"/>
            <a:pathLst>
              <a:path w="5486400">
                <a:moveTo>
                  <a:pt x="0" y="0"/>
                </a:moveTo>
                <a:lnTo>
                  <a:pt x="5486400" y="0"/>
                </a:lnTo>
              </a:path>
            </a:pathLst>
          </a:custGeom>
          <a:ln w="25400">
            <a:solidFill>
              <a:srgbClr val="DC440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978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4400" y="979499"/>
            <a:ext cx="11887200" cy="627060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 smtClean="0">
                <a:solidFill>
                  <a:srgbClr val="D85A1A"/>
                </a:solidFill>
                <a:latin typeface="Stratum2 Bold" panose="020B0506030000020004" pitchFamily="34" charset="0"/>
                <a:cs typeface="Soho Std"/>
              </a:rPr>
              <a:t>Text slide bullets</a:t>
            </a:r>
            <a:endParaRPr lang="en-US" sz="3200" b="1" dirty="0">
              <a:solidFill>
                <a:srgbClr val="D85A1A"/>
              </a:solidFill>
              <a:latin typeface="Stratum2 Bold" panose="020B0506030000020004" pitchFamily="34" charset="0"/>
              <a:cs typeface="Soho Std"/>
            </a:endParaRPr>
          </a:p>
          <a:p>
            <a:pPr marL="12700" marR="12700">
              <a:lnSpc>
                <a:spcPct val="104200"/>
              </a:lnSpc>
            </a:pPr>
            <a:endParaRPr lang="en-US" sz="2000" dirty="0" smtClean="0">
              <a:solidFill>
                <a:srgbClr val="615042"/>
              </a:solidFill>
              <a:latin typeface="Leitura Sans Grot 1" panose="02000506000000020004" pitchFamily="50" charset="0"/>
              <a:cs typeface="LeituraSans-Grot 2"/>
            </a:endParaRPr>
          </a:p>
          <a:p>
            <a:pPr marL="355600" marR="12700" indent="-342900">
              <a:lnSpc>
                <a:spcPct val="1042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To </a:t>
            </a:r>
            <a:r>
              <a:rPr lang="en-US" sz="24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assure that all presentations follow the same style and format, a template is a recommended best practice. </a:t>
            </a:r>
            <a:endParaRPr lang="en-US" sz="2400" dirty="0" smtClean="0">
              <a:solidFill>
                <a:srgbClr val="333333"/>
              </a:solidFill>
              <a:latin typeface="KievitPro-Regular" panose="020B0504030101020102" pitchFamily="34" charset="0"/>
              <a:cs typeface="LeituraSans-Grot 2"/>
            </a:endParaRPr>
          </a:p>
          <a:p>
            <a:pPr marL="12700" marR="12700">
              <a:lnSpc>
                <a:spcPct val="104200"/>
              </a:lnSpc>
            </a:pPr>
            <a:endParaRPr lang="en-US" sz="2400" dirty="0">
              <a:solidFill>
                <a:srgbClr val="615042"/>
              </a:solidFill>
              <a:latin typeface="KievitPro-Regular" panose="020B0504030101020102" pitchFamily="34" charset="0"/>
              <a:cs typeface="LeituraSans-Grot 2"/>
            </a:endParaRPr>
          </a:p>
          <a:p>
            <a:pPr marL="355600" marR="12700" indent="-342900">
              <a:lnSpc>
                <a:spcPct val="1042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College-wide </a:t>
            </a:r>
            <a:r>
              <a:rPr lang="en-US" sz="24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utilization of one template ensures a level of professionalism and consistency in all classes and public presentations by College leadership. PowerPoint presentations should always be in landscape format, sized 16” x 9”.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58900" y="2466997"/>
            <a:ext cx="5353050" cy="12985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4200"/>
              </a:lnSpc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58900" y="4054497"/>
            <a:ext cx="5248910" cy="9810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4200"/>
              </a:lnSpc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457199"/>
            <a:ext cx="11963400" cy="45719"/>
          </a:xfrm>
          <a:custGeom>
            <a:avLst/>
            <a:gdLst/>
            <a:ahLst/>
            <a:cxnLst/>
            <a:rect l="l" t="t" r="r" b="b"/>
            <a:pathLst>
              <a:path w="5486400">
                <a:moveTo>
                  <a:pt x="0" y="0"/>
                </a:moveTo>
                <a:lnTo>
                  <a:pt x="5486400" y="0"/>
                </a:lnTo>
              </a:path>
            </a:pathLst>
          </a:custGeom>
          <a:ln w="25400">
            <a:solidFill>
              <a:srgbClr val="DC440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275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315200" y="990600"/>
            <a:ext cx="5353050" cy="65728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4200"/>
              </a:lnSpc>
            </a:pPr>
            <a:r>
              <a:rPr lang="en-US" sz="2000" dirty="0" smtClean="0">
                <a:solidFill>
                  <a:srgbClr val="D85A1A"/>
                </a:solidFill>
                <a:latin typeface="Stratum2 Bold" panose="020B0506030000020004" pitchFamily="34" charset="0"/>
                <a:cs typeface="Soho Std"/>
              </a:rPr>
              <a:t>Slide with two photos</a:t>
            </a:r>
          </a:p>
          <a:p>
            <a:pPr marL="12700" marR="12700">
              <a:lnSpc>
                <a:spcPct val="104200"/>
              </a:lnSpc>
            </a:pPr>
            <a:endParaRPr lang="en-US" sz="2000" dirty="0">
              <a:solidFill>
                <a:srgbClr val="C34500"/>
              </a:solidFill>
              <a:latin typeface="Soho Std"/>
              <a:cs typeface="Soho Std"/>
            </a:endParaRPr>
          </a:p>
          <a:p>
            <a:pPr marL="12700" marR="12700">
              <a:lnSpc>
                <a:spcPct val="104200"/>
              </a:lnSpc>
            </a:pP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Lorem ipsum dolor sit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amet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unum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nusquam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his ad, sit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labores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corrumpit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consetetur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te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.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Bonorum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instructior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est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eu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, sit id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wisi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tacimates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vulputate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. An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mutat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ullum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duo.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Elit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oratio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legere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vis ex.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Eam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ei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enim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doctus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eligendi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, modus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volumus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pri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in, in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mel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primis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omittantur</a:t>
            </a:r>
            <a:r>
              <a:rPr lang="en-US" sz="2000" dirty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mediocritatem</a:t>
            </a:r>
            <a:r>
              <a:rPr lang="en-US" sz="2000" dirty="0" smtClean="0">
                <a:solidFill>
                  <a:srgbClr val="333333"/>
                </a:solidFill>
                <a:latin typeface="KievitPro-Regular" panose="020B0504030101020102" pitchFamily="34" charset="0"/>
                <a:cs typeface="LeituraSans-Grot 2"/>
              </a:rPr>
              <a:t>.</a:t>
            </a:r>
          </a:p>
          <a:p>
            <a:pPr marL="12700" marR="12700">
              <a:lnSpc>
                <a:spcPct val="104200"/>
              </a:lnSpc>
            </a:pPr>
            <a:endParaRPr lang="en-US" sz="2000" dirty="0">
              <a:solidFill>
                <a:srgbClr val="333333"/>
              </a:solidFill>
              <a:latin typeface="KievitPro-Regular" panose="020B0504030101020102" pitchFamily="34" charset="0"/>
              <a:cs typeface="Soho Std"/>
            </a:endParaRPr>
          </a:p>
          <a:p>
            <a:pPr marL="355600" marR="12700" indent="-342900">
              <a:lnSpc>
                <a:spcPct val="1042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333333"/>
                </a:solidFill>
                <a:latin typeface="KievitPro-Regular" panose="020B0504030101020102" pitchFamily="34" charset="0"/>
                <a:cs typeface="Soho Std"/>
              </a:rPr>
              <a:t>Bullet</a:t>
            </a:r>
          </a:p>
          <a:p>
            <a:pPr marL="355600" marR="12700" indent="-342900">
              <a:lnSpc>
                <a:spcPct val="1042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333333"/>
                </a:solidFill>
                <a:latin typeface="KievitPro-Regular" panose="020B0504030101020102" pitchFamily="34" charset="0"/>
                <a:cs typeface="Soho Std"/>
              </a:rPr>
              <a:t>Bullet</a:t>
            </a:r>
          </a:p>
          <a:p>
            <a:pPr marL="355600" marR="12700" indent="-342900">
              <a:lnSpc>
                <a:spcPct val="1042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333333"/>
                </a:solidFill>
                <a:latin typeface="KievitPro-Regular" panose="020B0504030101020102" pitchFamily="34" charset="0"/>
                <a:cs typeface="Soho Std"/>
              </a:rPr>
              <a:t>Bullet</a:t>
            </a:r>
          </a:p>
          <a:p>
            <a:pPr marL="355600" marR="12700" indent="-342900">
              <a:lnSpc>
                <a:spcPct val="1042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333333"/>
                </a:solidFill>
                <a:latin typeface="KievitPro-Regular" panose="020B0504030101020102" pitchFamily="34" charset="0"/>
                <a:cs typeface="Soho Std"/>
              </a:rPr>
              <a:t>Bullet</a:t>
            </a:r>
          </a:p>
          <a:p>
            <a:pPr marL="12700" marR="12700">
              <a:lnSpc>
                <a:spcPct val="104200"/>
              </a:lnSpc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Soho Std"/>
              <a:cs typeface="Soho Std"/>
            </a:endParaRPr>
          </a:p>
          <a:p>
            <a:pPr marL="12700" marR="12700">
              <a:lnSpc>
                <a:spcPct val="104200"/>
              </a:lnSpc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Soho Std"/>
              <a:cs typeface="Soho St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315200" y="457200"/>
            <a:ext cx="5486400" cy="0"/>
          </a:xfrm>
          <a:custGeom>
            <a:avLst/>
            <a:gdLst/>
            <a:ahLst/>
            <a:cxnLst/>
            <a:rect l="l" t="t" r="r" b="b"/>
            <a:pathLst>
              <a:path w="5486400">
                <a:moveTo>
                  <a:pt x="0" y="0"/>
                </a:moveTo>
                <a:lnTo>
                  <a:pt x="5486400" y="0"/>
                </a:lnTo>
              </a:path>
            </a:pathLst>
          </a:custGeom>
          <a:ln w="25400">
            <a:solidFill>
              <a:srgbClr val="DC440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482600" y="457200"/>
            <a:ext cx="5461000" cy="34058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2600" y="4366592"/>
            <a:ext cx="5461000" cy="34058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315200" y="914400"/>
            <a:ext cx="5353050" cy="60648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4200"/>
              </a:lnSpc>
            </a:pPr>
            <a:r>
              <a:rPr lang="en-US" sz="2000" dirty="0" smtClean="0">
                <a:solidFill>
                  <a:srgbClr val="D85A1A"/>
                </a:solidFill>
                <a:latin typeface="Soho Std"/>
                <a:cs typeface="Soho Std"/>
              </a:rPr>
              <a:t>Slide with one photo</a:t>
            </a:r>
          </a:p>
          <a:p>
            <a:pPr marL="12700" marR="12700">
              <a:lnSpc>
                <a:spcPct val="104200"/>
              </a:lnSpc>
            </a:pPr>
            <a:endParaRPr lang="en-US" sz="2000" dirty="0" smtClean="0">
              <a:solidFill>
                <a:srgbClr val="C34500"/>
              </a:solidFill>
              <a:latin typeface="Soho Std"/>
              <a:cs typeface="Soho Std"/>
            </a:endParaRPr>
          </a:p>
          <a:p>
            <a:pPr marL="12700" marR="12700">
              <a:lnSpc>
                <a:spcPct val="104200"/>
              </a:lnSpc>
            </a:pPr>
            <a:r>
              <a:rPr lang="en-US" dirty="0">
                <a:latin typeface="KievitPro-Regular" panose="020B0504030101020102" pitchFamily="34" charset="0"/>
                <a:cs typeface="LeituraSans-Grot 1"/>
              </a:rPr>
              <a:t>Lorem ipsum dolor sit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amet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,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unum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nusquam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his ad, sit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labores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corrumpit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consetetur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te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.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Bonorum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instructior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est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eu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, sit id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wisi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tacimates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vulputate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. An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mutat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ullum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duo.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Elit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oratio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legere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vis ex.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Eam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ei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enim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doctus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eligendi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, modus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volumus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pri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in, in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mel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primis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omittantur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mediocritatem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.</a:t>
            </a:r>
          </a:p>
          <a:p>
            <a:pPr marL="12700" marR="12700">
              <a:lnSpc>
                <a:spcPct val="104200"/>
              </a:lnSpc>
            </a:pPr>
            <a:endParaRPr lang="en-US" dirty="0">
              <a:latin typeface="KievitPro-Regular" panose="020B0504030101020102" pitchFamily="34" charset="0"/>
              <a:cs typeface="LeituraSans-Grot 1"/>
            </a:endParaRPr>
          </a:p>
          <a:p>
            <a:pPr marL="12700" marR="12700">
              <a:lnSpc>
                <a:spcPct val="104200"/>
              </a:lnSpc>
            </a:pP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Ei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habeo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delectus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mnesarchum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pri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. At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est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viris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blandit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, id nihil minimum qui.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Ea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ponderum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appellantur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vis,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justo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inermis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explicari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eam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eu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, facer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equidem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principes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nec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ut.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Vis ex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aliquando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conceptam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reprimique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,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ea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quas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malorum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sea.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Tempor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causae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mei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cu,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putant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interesset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usu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ut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,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dolore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soluta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pro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ei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. Lorem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eligendi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ad has.</a:t>
            </a:r>
          </a:p>
          <a:p>
            <a:pPr marL="12700" marR="12700">
              <a:lnSpc>
                <a:spcPct val="104200"/>
              </a:lnSpc>
            </a:pPr>
            <a:endParaRPr lang="en-US" dirty="0">
              <a:latin typeface="KievitPro-Regular" panose="020B0504030101020102" pitchFamily="34" charset="0"/>
              <a:cs typeface="LeituraSans-Grot 1"/>
            </a:endParaRPr>
          </a:p>
          <a:p>
            <a:pPr marL="12700" marR="12700">
              <a:lnSpc>
                <a:spcPct val="104200"/>
              </a:lnSpc>
            </a:pP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Eam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scripta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nusquam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tincidunt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te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, in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nam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nusquam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efficiendi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comprehensam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. Cu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equidem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maiorum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eum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,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decore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omnium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comprehensam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vim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ut.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Ei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sale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aperiam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molestie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est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, vis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soleat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accumsan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no.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Eum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eu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munere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tritani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detraxit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.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Alterum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scaevola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</a:t>
            </a:r>
            <a:r>
              <a:rPr lang="en-US" dirty="0" err="1">
                <a:latin typeface="KievitPro-Regular" panose="020B0504030101020102" pitchFamily="34" charset="0"/>
                <a:cs typeface="LeituraSans-Grot 1"/>
              </a:rPr>
              <a:t>mei</a:t>
            </a:r>
            <a:r>
              <a:rPr lang="en-US" dirty="0">
                <a:latin typeface="KievitPro-Regular" panose="020B0504030101020102" pitchFamily="34" charset="0"/>
                <a:cs typeface="LeituraSans-Grot 1"/>
              </a:rPr>
              <a:t> ad</a:t>
            </a:r>
            <a:r>
              <a:rPr lang="en-US" dirty="0" smtClean="0">
                <a:latin typeface="KievitPro-Regular" panose="020B0504030101020102" pitchFamily="34" charset="0"/>
                <a:cs typeface="LeituraSans-Grot 1"/>
              </a:rPr>
              <a:t>.</a:t>
            </a:r>
            <a:endParaRPr lang="en-US" b="1" dirty="0" smtClean="0">
              <a:solidFill>
                <a:srgbClr val="615042"/>
              </a:solidFill>
              <a:latin typeface="KievitPro-Regular" panose="020B0504030101020102" pitchFamily="34" charset="0"/>
              <a:cs typeface="LeituraSans-Grot 1"/>
            </a:endParaRPr>
          </a:p>
          <a:p>
            <a:pPr marL="12700" marR="12700">
              <a:lnSpc>
                <a:spcPct val="104200"/>
              </a:lnSpc>
            </a:pPr>
            <a:endParaRPr lang="en-US" sz="1400" b="1" dirty="0">
              <a:solidFill>
                <a:srgbClr val="615042"/>
              </a:solidFill>
              <a:latin typeface="LeituraSans-Grot 1"/>
              <a:cs typeface="LeituraSans-Grot 1"/>
            </a:endParaRPr>
          </a:p>
          <a:p>
            <a:pPr marL="12700" marR="12700">
              <a:lnSpc>
                <a:spcPct val="104200"/>
              </a:lnSpc>
            </a:pPr>
            <a:endParaRPr lang="en-US" sz="1400" b="1" dirty="0">
              <a:solidFill>
                <a:srgbClr val="615042"/>
              </a:solidFill>
              <a:latin typeface="LeituraSans-Grot 1"/>
              <a:cs typeface="LeituraSans-Grot 1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315200" y="457200"/>
            <a:ext cx="5486400" cy="0"/>
          </a:xfrm>
          <a:custGeom>
            <a:avLst/>
            <a:gdLst/>
            <a:ahLst/>
            <a:cxnLst/>
            <a:rect l="l" t="t" r="r" b="b"/>
            <a:pathLst>
              <a:path w="5486400">
                <a:moveTo>
                  <a:pt x="0" y="0"/>
                </a:moveTo>
                <a:lnTo>
                  <a:pt x="5486400" y="0"/>
                </a:lnTo>
              </a:path>
            </a:pathLst>
          </a:custGeom>
          <a:ln w="25400">
            <a:solidFill>
              <a:srgbClr val="DC440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-13252" y="0"/>
            <a:ext cx="6417732" cy="822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10611</TotalTime>
  <Words>591</Words>
  <Application>Microsoft Office PowerPoint</Application>
  <PresentationFormat>Custom</PresentationFormat>
  <Paragraphs>61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KievitPro-Regular</vt:lpstr>
      <vt:lpstr>Stratum2 Medium</vt:lpstr>
      <vt:lpstr>Stratum2 Bold</vt:lpstr>
      <vt:lpstr>LeituraSans-Grot 2</vt:lpstr>
      <vt:lpstr>Arial</vt:lpstr>
      <vt:lpstr>LeituraSans-Grot 1</vt:lpstr>
      <vt:lpstr>Calibri</vt:lpstr>
      <vt:lpstr>Leitura Sans Grot 1</vt:lpstr>
      <vt:lpstr>Soho Std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Vergin, Ute - COB</dc:creator>
  <cp:lastModifiedBy>Vergin, Ute - COB</cp:lastModifiedBy>
  <cp:revision>81</cp:revision>
  <dcterms:created xsi:type="dcterms:W3CDTF">2016-01-28T12:23:12Z</dcterms:created>
  <dcterms:modified xsi:type="dcterms:W3CDTF">2017-05-04T21:54:30Z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2016-01-28T00:00:00Z</vt:filetime>
  </property>
  <property fmtid="{D5CDD505-2E9C-101B-9397-08002B2CF9AE}" pid="3" name="LastSaved">
    <vt:filetime>2016-01-28T00:00:00Z</vt:filetime>
  </property>
</Properties>
</file>